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85035-C957-4376-A6CC-F8E9CA232002}" v="25" dt="2024-03-14T14:46:43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-Maria Gutierrez" userId="cfe4ccaa-595c-4e28-93bd-81806d658c24" providerId="ADAL" clId="{41A85035-C957-4376-A6CC-F8E9CA232002}"/>
    <pc:docChg chg="undo custSel modSld modMainMaster">
      <pc:chgData name="Ana-Maria Gutierrez" userId="cfe4ccaa-595c-4e28-93bd-81806d658c24" providerId="ADAL" clId="{41A85035-C957-4376-A6CC-F8E9CA232002}" dt="2024-03-14T14:46:47.060" v="117" actId="1076"/>
      <pc:docMkLst>
        <pc:docMk/>
      </pc:docMkLst>
      <pc:sldChg chg="addSp delSp modSp mod">
        <pc:chgData name="Ana-Maria Gutierrez" userId="cfe4ccaa-595c-4e28-93bd-81806d658c24" providerId="ADAL" clId="{41A85035-C957-4376-A6CC-F8E9CA232002}" dt="2024-03-14T14:18:06.648" v="109"/>
        <pc:sldMkLst>
          <pc:docMk/>
          <pc:sldMk cId="2847294235" sldId="256"/>
        </pc:sldMkLst>
        <pc:spChg chg="add del mod">
          <ac:chgData name="Ana-Maria Gutierrez" userId="cfe4ccaa-595c-4e28-93bd-81806d658c24" providerId="ADAL" clId="{41A85035-C957-4376-A6CC-F8E9CA232002}" dt="2024-03-14T14:17:32.209" v="107" actId="478"/>
          <ac:spMkLst>
            <pc:docMk/>
            <pc:sldMk cId="2847294235" sldId="256"/>
            <ac:spMk id="6" creationId="{477255DD-FE4A-4E1C-A75E-1B203312EACF}"/>
          </ac:spMkLst>
        </pc:spChg>
        <pc:spChg chg="add mod">
          <ac:chgData name="Ana-Maria Gutierrez" userId="cfe4ccaa-595c-4e28-93bd-81806d658c24" providerId="ADAL" clId="{41A85035-C957-4376-A6CC-F8E9CA232002}" dt="2024-03-14T14:18:06.648" v="109"/>
          <ac:spMkLst>
            <pc:docMk/>
            <pc:sldMk cId="2847294235" sldId="256"/>
            <ac:spMk id="10" creationId="{E20356AA-F5CF-9458-EBE4-EE29415DD217}"/>
          </ac:spMkLst>
        </pc:spChg>
        <pc:spChg chg="add mod">
          <ac:chgData name="Ana-Maria Gutierrez" userId="cfe4ccaa-595c-4e28-93bd-81806d658c24" providerId="ADAL" clId="{41A85035-C957-4376-A6CC-F8E9CA232002}" dt="2024-03-14T14:18:06.648" v="109"/>
          <ac:spMkLst>
            <pc:docMk/>
            <pc:sldMk cId="2847294235" sldId="256"/>
            <ac:spMk id="11" creationId="{FE867827-9514-0B74-DA27-B3840609D4A8}"/>
          </ac:spMkLst>
        </pc:spChg>
      </pc:sldChg>
      <pc:sldChg chg="addSp delSp modSp mod">
        <pc:chgData name="Ana-Maria Gutierrez" userId="cfe4ccaa-595c-4e28-93bd-81806d658c24" providerId="ADAL" clId="{41A85035-C957-4376-A6CC-F8E9CA232002}" dt="2024-03-14T14:18:43.870" v="111"/>
        <pc:sldMkLst>
          <pc:docMk/>
          <pc:sldMk cId="3232349213" sldId="257"/>
        </pc:sldMkLst>
        <pc:spChg chg="add del mod">
          <ac:chgData name="Ana-Maria Gutierrez" userId="cfe4ccaa-595c-4e28-93bd-81806d658c24" providerId="ADAL" clId="{41A85035-C957-4376-A6CC-F8E9CA232002}" dt="2024-03-14T14:15:57.241" v="100" actId="478"/>
          <ac:spMkLst>
            <pc:docMk/>
            <pc:sldMk cId="3232349213" sldId="257"/>
            <ac:spMk id="3" creationId="{8D732D09-2AB6-33EA-427F-B32058EF6758}"/>
          </ac:spMkLst>
        </pc:spChg>
        <pc:spChg chg="add mod">
          <ac:chgData name="Ana-Maria Gutierrez" userId="cfe4ccaa-595c-4e28-93bd-81806d658c24" providerId="ADAL" clId="{41A85035-C957-4376-A6CC-F8E9CA232002}" dt="2024-03-14T14:18:43.870" v="111"/>
          <ac:spMkLst>
            <pc:docMk/>
            <pc:sldMk cId="3232349213" sldId="257"/>
            <ac:spMk id="4" creationId="{2040D7A6-A78D-4CF8-311D-14C77875F6F7}"/>
          </ac:spMkLst>
        </pc:spChg>
        <pc:spChg chg="del">
          <ac:chgData name="Ana-Maria Gutierrez" userId="cfe4ccaa-595c-4e28-93bd-81806d658c24" providerId="ADAL" clId="{41A85035-C957-4376-A6CC-F8E9CA232002}" dt="2024-03-14T14:15:17.067" v="93" actId="21"/>
          <ac:spMkLst>
            <pc:docMk/>
            <pc:sldMk cId="3232349213" sldId="257"/>
            <ac:spMk id="6" creationId="{477255DD-FE4A-4E1C-A75E-1B203312EACF}"/>
          </ac:spMkLst>
        </pc:spChg>
        <pc:spChg chg="del">
          <ac:chgData name="Ana-Maria Gutierrez" userId="cfe4ccaa-595c-4e28-93bd-81806d658c24" providerId="ADAL" clId="{41A85035-C957-4376-A6CC-F8E9CA232002}" dt="2024-03-14T14:15:17.067" v="93" actId="21"/>
          <ac:spMkLst>
            <pc:docMk/>
            <pc:sldMk cId="3232349213" sldId="257"/>
            <ac:spMk id="7" creationId="{E3222E60-1DD6-4C33-9F9C-94C4FC708C98}"/>
          </ac:spMkLst>
        </pc:spChg>
      </pc:sldChg>
      <pc:sldMasterChg chg="modSldLayout sldLayoutOrd">
        <pc:chgData name="Ana-Maria Gutierrez" userId="cfe4ccaa-595c-4e28-93bd-81806d658c24" providerId="ADAL" clId="{41A85035-C957-4376-A6CC-F8E9CA232002}" dt="2024-03-14T14:46:47.060" v="117" actId="1076"/>
        <pc:sldMasterMkLst>
          <pc:docMk/>
          <pc:sldMasterMk cId="2745558423" sldId="2147483648"/>
        </pc:sldMasterMkLst>
        <pc:sldLayoutChg chg="addSp delSp modSp mod">
          <pc:chgData name="Ana-Maria Gutierrez" userId="cfe4ccaa-595c-4e28-93bd-81806d658c24" providerId="ADAL" clId="{41A85035-C957-4376-A6CC-F8E9CA232002}" dt="2024-03-14T14:12:36.380" v="51" actId="1076"/>
          <pc:sldLayoutMkLst>
            <pc:docMk/>
            <pc:sldMasterMk cId="2745558423" sldId="2147483648"/>
            <pc:sldLayoutMk cId="2368242473" sldId="2147483649"/>
          </pc:sldLayoutMkLst>
          <pc:spChg chg="mod">
            <ac:chgData name="Ana-Maria Gutierrez" userId="cfe4ccaa-595c-4e28-93bd-81806d658c24" providerId="ADAL" clId="{41A85035-C957-4376-A6CC-F8E9CA232002}" dt="2024-03-14T14:10:27.843" v="30" actId="207"/>
            <ac:spMkLst>
              <pc:docMk/>
              <pc:sldMasterMk cId="2745558423" sldId="2147483648"/>
              <pc:sldLayoutMk cId="2368242473" sldId="2147483649"/>
              <ac:spMk id="7" creationId="{0DCA1FDD-F536-4482-B90E-1081D904F745}"/>
            </ac:spMkLst>
          </pc:spChg>
          <pc:spChg chg="mod">
            <ac:chgData name="Ana-Maria Gutierrez" userId="cfe4ccaa-595c-4e28-93bd-81806d658c24" providerId="ADAL" clId="{41A85035-C957-4376-A6CC-F8E9CA232002}" dt="2024-03-14T14:12:23.472" v="43" actId="164"/>
            <ac:spMkLst>
              <pc:docMk/>
              <pc:sldMasterMk cId="2745558423" sldId="2147483648"/>
              <pc:sldLayoutMk cId="2368242473" sldId="2147483649"/>
              <ac:spMk id="8" creationId="{D046E55B-6823-4616-B124-D17C27F628AB}"/>
            </ac:spMkLst>
          </pc:spChg>
          <pc:grpChg chg="add mod">
            <ac:chgData name="Ana-Maria Gutierrez" userId="cfe4ccaa-595c-4e28-93bd-81806d658c24" providerId="ADAL" clId="{41A85035-C957-4376-A6CC-F8E9CA232002}" dt="2024-03-14T14:12:36.380" v="51" actId="1076"/>
            <ac:grpSpMkLst>
              <pc:docMk/>
              <pc:sldMasterMk cId="2745558423" sldId="2147483648"/>
              <pc:sldLayoutMk cId="2368242473" sldId="2147483649"/>
              <ac:grpSpMk id="12" creationId="{185D17EB-1DB2-ADCF-3F78-71833FB87FEA}"/>
            </ac:grpSpMkLst>
          </pc:grpChg>
          <pc:picChg chg="add mod">
            <ac:chgData name="Ana-Maria Gutierrez" userId="cfe4ccaa-595c-4e28-93bd-81806d658c24" providerId="ADAL" clId="{41A85035-C957-4376-A6CC-F8E9CA232002}" dt="2024-03-14T14:12:23.472" v="43" actId="164"/>
            <ac:picMkLst>
              <pc:docMk/>
              <pc:sldMasterMk cId="2745558423" sldId="2147483648"/>
              <pc:sldLayoutMk cId="2368242473" sldId="2147483649"/>
              <ac:picMk id="10" creationId="{2326E80F-AF6E-73D3-F332-0B10085F6334}"/>
            </ac:picMkLst>
          </pc:picChg>
          <pc:picChg chg="mod">
            <ac:chgData name="Ana-Maria Gutierrez" userId="cfe4ccaa-595c-4e28-93bd-81806d658c24" providerId="ADAL" clId="{41A85035-C957-4376-A6CC-F8E9CA232002}" dt="2024-03-14T14:12:23.472" v="43" actId="164"/>
            <ac:picMkLst>
              <pc:docMk/>
              <pc:sldMasterMk cId="2745558423" sldId="2147483648"/>
              <pc:sldLayoutMk cId="2368242473" sldId="2147483649"/>
              <ac:picMk id="11" creationId="{C16E93CE-EC03-4AD7-9F4E-1E611E7F11CF}"/>
            </ac:picMkLst>
          </pc:picChg>
          <pc:picChg chg="add del mod">
            <ac:chgData name="Ana-Maria Gutierrez" userId="cfe4ccaa-595c-4e28-93bd-81806d658c24" providerId="ADAL" clId="{41A85035-C957-4376-A6CC-F8E9CA232002}" dt="2024-03-12T18:42:41.106" v="11" actId="478"/>
            <ac:picMkLst>
              <pc:docMk/>
              <pc:sldMasterMk cId="2745558423" sldId="2147483648"/>
              <pc:sldLayoutMk cId="2368242473" sldId="2147483649"/>
              <ac:picMk id="12" creationId="{7440A991-B5FF-1C7C-AE89-1FC501659C97}"/>
            </ac:picMkLst>
          </pc:picChg>
          <pc:picChg chg="add del mod">
            <ac:chgData name="Ana-Maria Gutierrez" userId="cfe4ccaa-595c-4e28-93bd-81806d658c24" providerId="ADAL" clId="{41A85035-C957-4376-A6CC-F8E9CA232002}" dt="2024-03-14T14:11:16.259" v="33" actId="478"/>
            <ac:picMkLst>
              <pc:docMk/>
              <pc:sldMasterMk cId="2745558423" sldId="2147483648"/>
              <pc:sldLayoutMk cId="2368242473" sldId="2147483649"/>
              <ac:picMk id="14" creationId="{A38D55DA-4215-F661-790F-F3B791702B39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46:47.060" v="117" actId="1076"/>
          <pc:sldLayoutMkLst>
            <pc:docMk/>
            <pc:sldMasterMk cId="2745558423" sldId="2147483648"/>
            <pc:sldLayoutMk cId="182510053" sldId="2147483650"/>
          </pc:sldLayoutMkLst>
          <pc:spChg chg="add del mod">
            <ac:chgData name="Ana-Maria Gutierrez" userId="cfe4ccaa-595c-4e28-93bd-81806d658c24" providerId="ADAL" clId="{41A85035-C957-4376-A6CC-F8E9CA232002}" dt="2024-03-14T14:18:03.005" v="108" actId="21"/>
            <ac:spMkLst>
              <pc:docMk/>
              <pc:sldMasterMk cId="2745558423" sldId="2147483648"/>
              <pc:sldLayoutMk cId="182510053" sldId="2147483650"/>
              <ac:spMk id="10" creationId="{E20356AA-F5CF-9458-EBE4-EE29415DD217}"/>
            </ac:spMkLst>
          </pc:spChg>
          <pc:spChg chg="add del mod">
            <ac:chgData name="Ana-Maria Gutierrez" userId="cfe4ccaa-595c-4e28-93bd-81806d658c24" providerId="ADAL" clId="{41A85035-C957-4376-A6CC-F8E9CA232002}" dt="2024-03-14T14:18:03.005" v="108" actId="21"/>
            <ac:spMkLst>
              <pc:docMk/>
              <pc:sldMasterMk cId="2745558423" sldId="2147483648"/>
              <pc:sldLayoutMk cId="182510053" sldId="2147483650"/>
              <ac:spMk id="11" creationId="{FE867827-9514-0B74-DA27-B3840609D4A8}"/>
            </ac:spMkLst>
          </pc:spChg>
          <pc:spChg chg="add mod">
            <ac:chgData name="Ana-Maria Gutierrez" userId="cfe4ccaa-595c-4e28-93bd-81806d658c24" providerId="ADAL" clId="{41A85035-C957-4376-A6CC-F8E9CA232002}" dt="2024-03-14T14:46:29.676" v="115" actId="14100"/>
            <ac:spMkLst>
              <pc:docMk/>
              <pc:sldMasterMk cId="2745558423" sldId="2147483648"/>
              <pc:sldLayoutMk cId="182510053" sldId="2147483650"/>
              <ac:spMk id="12" creationId="{2F9A89A6-6677-FE74-5164-6C62D3360D9D}"/>
            </ac:spMkLst>
          </pc:spChg>
          <pc:picChg chg="del">
            <ac:chgData name="Ana-Maria Gutierrez" userId="cfe4ccaa-595c-4e28-93bd-81806d658c24" providerId="ADAL" clId="{41A85035-C957-4376-A6CC-F8E9CA232002}" dt="2024-03-12T18:46:38.462" v="21" actId="478"/>
            <ac:picMkLst>
              <pc:docMk/>
              <pc:sldMasterMk cId="2745558423" sldId="2147483648"/>
              <pc:sldLayoutMk cId="182510053" sldId="2147483650"/>
              <ac:picMk id="8" creationId="{2DC4940E-E29F-4937-8CBD-4F6ED9C011D2}"/>
            </ac:picMkLst>
          </pc:picChg>
          <pc:picChg chg="add mod">
            <ac:chgData name="Ana-Maria Gutierrez" userId="cfe4ccaa-595c-4e28-93bd-81806d658c24" providerId="ADAL" clId="{41A85035-C957-4376-A6CC-F8E9CA232002}" dt="2024-03-14T14:09:49.313" v="29" actId="962"/>
            <ac:picMkLst>
              <pc:docMk/>
              <pc:sldMasterMk cId="2745558423" sldId="2147483648"/>
              <pc:sldLayoutMk cId="182510053" sldId="2147483650"/>
              <ac:picMk id="8" creationId="{4FF0C75B-E8AC-15E4-6F21-107ADA34AB67}"/>
            </ac:picMkLst>
          </pc:picChg>
          <pc:picChg chg="add del mod modCrop">
            <ac:chgData name="Ana-Maria Gutierrez" userId="cfe4ccaa-595c-4e28-93bd-81806d658c24" providerId="ADAL" clId="{41A85035-C957-4376-A6CC-F8E9CA232002}" dt="2024-03-14T14:09:33.026" v="26" actId="478"/>
            <ac:picMkLst>
              <pc:docMk/>
              <pc:sldMasterMk cId="2745558423" sldId="2147483648"/>
              <pc:sldLayoutMk cId="182510053" sldId="2147483650"/>
              <ac:picMk id="9" creationId="{61A573FC-BC10-D6FB-163B-FF0EDD12BE8F}"/>
            </ac:picMkLst>
          </pc:picChg>
          <pc:picChg chg="add mod">
            <ac:chgData name="Ana-Maria Gutierrez" userId="cfe4ccaa-595c-4e28-93bd-81806d658c24" providerId="ADAL" clId="{41A85035-C957-4376-A6CC-F8E9CA232002}" dt="2024-03-14T14:46:47.060" v="117" actId="1076"/>
            <ac:picMkLst>
              <pc:docMk/>
              <pc:sldMasterMk cId="2745558423" sldId="2147483648"/>
              <pc:sldLayoutMk cId="182510053" sldId="2147483650"/>
              <ac:picMk id="13" creationId="{18A77CAD-15E4-D17C-79FC-D89D6DB861C1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12:49.817" v="52"/>
          <pc:sldLayoutMkLst>
            <pc:docMk/>
            <pc:sldMasterMk cId="2745558423" sldId="2147483648"/>
            <pc:sldLayoutMk cId="2484248434" sldId="2147483651"/>
          </pc:sldLayoutMkLst>
          <pc:spChg chg="del">
            <ac:chgData name="Ana-Maria Gutierrez" userId="cfe4ccaa-595c-4e28-93bd-81806d658c24" providerId="ADAL" clId="{41A85035-C957-4376-A6CC-F8E9CA232002}" dt="2024-03-14T14:12:27.136" v="45" actId="478"/>
            <ac:spMkLst>
              <pc:docMk/>
              <pc:sldMasterMk cId="2745558423" sldId="2147483648"/>
              <pc:sldLayoutMk cId="2484248434" sldId="2147483651"/>
              <ac:spMk id="7" creationId="{A0CA7903-155C-41BD-BFD2-16461AEAD585}"/>
            </ac:spMkLst>
          </pc:spChg>
          <pc:spChg chg="mod">
            <ac:chgData name="Ana-Maria Gutierrez" userId="cfe4ccaa-595c-4e28-93bd-81806d658c24" providerId="ADAL" clId="{41A85035-C957-4376-A6CC-F8E9CA232002}" dt="2024-03-14T14:12:49.817" v="52"/>
            <ac:spMkLst>
              <pc:docMk/>
              <pc:sldMasterMk cId="2745558423" sldId="2147483648"/>
              <pc:sldLayoutMk cId="2484248434" sldId="2147483651"/>
              <ac:spMk id="14" creationId="{16EFDAD1-99F0-2291-0597-61108DE57867}"/>
            </ac:spMkLst>
          </pc:spChg>
          <pc:grpChg chg="add mod">
            <ac:chgData name="Ana-Maria Gutierrez" userId="cfe4ccaa-595c-4e28-93bd-81806d658c24" providerId="ADAL" clId="{41A85035-C957-4376-A6CC-F8E9CA232002}" dt="2024-03-14T14:12:49.817" v="52"/>
            <ac:grpSpMkLst>
              <pc:docMk/>
              <pc:sldMasterMk cId="2745558423" sldId="2147483648"/>
              <pc:sldLayoutMk cId="2484248434" sldId="2147483651"/>
              <ac:grpSpMk id="13" creationId="{2A0717CA-B13E-B0F5-F79D-FC5BDD01007F}"/>
            </ac:grpSpMkLst>
          </pc:grpChg>
          <pc:picChg chg="add del mod">
            <ac:chgData name="Ana-Maria Gutierrez" userId="cfe4ccaa-595c-4e28-93bd-81806d658c24" providerId="ADAL" clId="{41A85035-C957-4376-A6CC-F8E9CA232002}" dt="2024-03-14T14:12:26.474" v="44" actId="478"/>
            <ac:picMkLst>
              <pc:docMk/>
              <pc:sldMasterMk cId="2745558423" sldId="2147483648"/>
              <pc:sldLayoutMk cId="2484248434" sldId="2147483651"/>
              <ac:picMk id="9" creationId="{53ADA547-CF70-627D-076C-69ADF01E41A4}"/>
            </ac:picMkLst>
          </pc:picChg>
          <pc:picChg chg="del mod">
            <ac:chgData name="Ana-Maria Gutierrez" userId="cfe4ccaa-595c-4e28-93bd-81806d658c24" providerId="ADAL" clId="{41A85035-C957-4376-A6CC-F8E9CA232002}" dt="2024-03-14T14:12:28.933" v="47" actId="478"/>
            <ac:picMkLst>
              <pc:docMk/>
              <pc:sldMasterMk cId="2745558423" sldId="2147483648"/>
              <pc:sldLayoutMk cId="2484248434" sldId="2147483651"/>
              <ac:picMk id="10" creationId="{F1D593D6-0900-4F0F-9F23-EEB6638503EA}"/>
            </ac:picMkLst>
          </pc:picChg>
          <pc:picChg chg="add del mod">
            <ac:chgData name="Ana-Maria Gutierrez" userId="cfe4ccaa-595c-4e28-93bd-81806d658c24" providerId="ADAL" clId="{41A85035-C957-4376-A6CC-F8E9CA232002}" dt="2024-03-14T14:12:31.472" v="49" actId="478"/>
            <ac:picMkLst>
              <pc:docMk/>
              <pc:sldMasterMk cId="2745558423" sldId="2147483648"/>
              <pc:sldLayoutMk cId="2484248434" sldId="2147483651"/>
              <ac:picMk id="11" creationId="{F21E9CD8-2D41-DEAA-13F6-719B15FB66BA}"/>
            </ac:picMkLst>
          </pc:picChg>
          <pc:picChg chg="del">
            <ac:chgData name="Ana-Maria Gutierrez" userId="cfe4ccaa-595c-4e28-93bd-81806d658c24" providerId="ADAL" clId="{41A85035-C957-4376-A6CC-F8E9CA232002}" dt="2024-03-14T14:11:12.087" v="32" actId="478"/>
            <ac:picMkLst>
              <pc:docMk/>
              <pc:sldMasterMk cId="2745558423" sldId="2147483648"/>
              <pc:sldLayoutMk cId="2484248434" sldId="2147483651"/>
              <ac:picMk id="12" creationId="{E3E76B2E-B6A8-4307-B977-EF974B444DC8}"/>
            </ac:picMkLst>
          </pc:picChg>
          <pc:picChg chg="mod">
            <ac:chgData name="Ana-Maria Gutierrez" userId="cfe4ccaa-595c-4e28-93bd-81806d658c24" providerId="ADAL" clId="{41A85035-C957-4376-A6CC-F8E9CA232002}" dt="2024-03-14T14:12:49.817" v="52"/>
            <ac:picMkLst>
              <pc:docMk/>
              <pc:sldMasterMk cId="2745558423" sldId="2147483648"/>
              <pc:sldLayoutMk cId="2484248434" sldId="2147483651"/>
              <ac:picMk id="15" creationId="{FCBF646A-1B01-844B-E6CE-18561DAEEC92}"/>
            </ac:picMkLst>
          </pc:picChg>
          <pc:picChg chg="mod">
            <ac:chgData name="Ana-Maria Gutierrez" userId="cfe4ccaa-595c-4e28-93bd-81806d658c24" providerId="ADAL" clId="{41A85035-C957-4376-A6CC-F8E9CA232002}" dt="2024-03-14T14:12:49.817" v="52"/>
            <ac:picMkLst>
              <pc:docMk/>
              <pc:sldMasterMk cId="2745558423" sldId="2147483648"/>
              <pc:sldLayoutMk cId="2484248434" sldId="2147483651"/>
              <ac:picMk id="16" creationId="{7582A4EB-D2F9-D4D9-4DF8-E5C51FB877B0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12:56.349" v="56"/>
          <pc:sldLayoutMkLst>
            <pc:docMk/>
            <pc:sldMasterMk cId="2745558423" sldId="2147483648"/>
            <pc:sldLayoutMk cId="2802420613" sldId="2147483652"/>
          </pc:sldLayoutMkLst>
          <pc:spChg chg="del">
            <ac:chgData name="Ana-Maria Gutierrez" userId="cfe4ccaa-595c-4e28-93bd-81806d658c24" providerId="ADAL" clId="{41A85035-C957-4376-A6CC-F8E9CA232002}" dt="2024-03-14T14:12:53.797" v="54" actId="478"/>
            <ac:spMkLst>
              <pc:docMk/>
              <pc:sldMasterMk cId="2745558423" sldId="2147483648"/>
              <pc:sldLayoutMk cId="2802420613" sldId="2147483652"/>
              <ac:spMk id="8" creationId="{3F94A948-3224-4A12-9AC6-6FFE30BF68FF}"/>
            </ac:spMkLst>
          </pc:spChg>
          <pc:spChg chg="mod">
            <ac:chgData name="Ana-Maria Gutierrez" userId="cfe4ccaa-595c-4e28-93bd-81806d658c24" providerId="ADAL" clId="{41A85035-C957-4376-A6CC-F8E9CA232002}" dt="2024-03-14T14:12:56.349" v="56"/>
            <ac:spMkLst>
              <pc:docMk/>
              <pc:sldMasterMk cId="2745558423" sldId="2147483648"/>
              <pc:sldLayoutMk cId="2802420613" sldId="2147483652"/>
              <ac:spMk id="13" creationId="{EBB26608-FE66-0FFD-C571-30F1DEDBE113}"/>
            </ac:spMkLst>
          </pc:spChg>
          <pc:grpChg chg="add mod">
            <ac:chgData name="Ana-Maria Gutierrez" userId="cfe4ccaa-595c-4e28-93bd-81806d658c24" providerId="ADAL" clId="{41A85035-C957-4376-A6CC-F8E9CA232002}" dt="2024-03-14T14:12:56.349" v="56"/>
            <ac:grpSpMkLst>
              <pc:docMk/>
              <pc:sldMasterMk cId="2745558423" sldId="2147483648"/>
              <pc:sldLayoutMk cId="2802420613" sldId="2147483652"/>
              <ac:grpSpMk id="12" creationId="{6565A777-06E3-36B4-AC15-11A46BC46305}"/>
            </ac:grpSpMkLst>
          </pc:grpChg>
          <pc:picChg chg="del">
            <ac:chgData name="Ana-Maria Gutierrez" userId="cfe4ccaa-595c-4e28-93bd-81806d658c24" providerId="ADAL" clId="{41A85035-C957-4376-A6CC-F8E9CA232002}" dt="2024-03-14T14:12:53.117" v="53" actId="478"/>
            <ac:picMkLst>
              <pc:docMk/>
              <pc:sldMasterMk cId="2745558423" sldId="2147483648"/>
              <pc:sldLayoutMk cId="2802420613" sldId="2147483652"/>
              <ac:picMk id="10" creationId="{4683673D-70FC-41BF-A62B-5AC869D3C378}"/>
            </ac:picMkLst>
          </pc:picChg>
          <pc:picChg chg="del">
            <ac:chgData name="Ana-Maria Gutierrez" userId="cfe4ccaa-595c-4e28-93bd-81806d658c24" providerId="ADAL" clId="{41A85035-C957-4376-A6CC-F8E9CA232002}" dt="2024-03-14T14:12:55.391" v="55" actId="478"/>
            <ac:picMkLst>
              <pc:docMk/>
              <pc:sldMasterMk cId="2745558423" sldId="2147483648"/>
              <pc:sldLayoutMk cId="2802420613" sldId="2147483652"/>
              <ac:picMk id="11" creationId="{4847BCC8-F537-4B60-BC5F-52FBE858322A}"/>
            </ac:picMkLst>
          </pc:picChg>
          <pc:picChg chg="mod">
            <ac:chgData name="Ana-Maria Gutierrez" userId="cfe4ccaa-595c-4e28-93bd-81806d658c24" providerId="ADAL" clId="{41A85035-C957-4376-A6CC-F8E9CA232002}" dt="2024-03-14T14:12:56.349" v="56"/>
            <ac:picMkLst>
              <pc:docMk/>
              <pc:sldMasterMk cId="2745558423" sldId="2147483648"/>
              <pc:sldLayoutMk cId="2802420613" sldId="2147483652"/>
              <ac:picMk id="14" creationId="{AC2057BB-2B70-0E1D-C5F1-6B98FC790996}"/>
            </ac:picMkLst>
          </pc:picChg>
          <pc:picChg chg="mod">
            <ac:chgData name="Ana-Maria Gutierrez" userId="cfe4ccaa-595c-4e28-93bd-81806d658c24" providerId="ADAL" clId="{41A85035-C957-4376-A6CC-F8E9CA232002}" dt="2024-03-14T14:12:56.349" v="56"/>
            <ac:picMkLst>
              <pc:docMk/>
              <pc:sldMasterMk cId="2745558423" sldId="2147483648"/>
              <pc:sldLayoutMk cId="2802420613" sldId="2147483652"/>
              <ac:picMk id="15" creationId="{607ACF9B-33F7-6903-92F9-0E1CD7C1DEB8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13:03.179" v="60"/>
          <pc:sldLayoutMkLst>
            <pc:docMk/>
            <pc:sldMasterMk cId="2745558423" sldId="2147483648"/>
            <pc:sldLayoutMk cId="3218935805" sldId="2147483653"/>
          </pc:sldLayoutMkLst>
          <pc:spChg chg="del">
            <ac:chgData name="Ana-Maria Gutierrez" userId="cfe4ccaa-595c-4e28-93bd-81806d658c24" providerId="ADAL" clId="{41A85035-C957-4376-A6CC-F8E9CA232002}" dt="2024-03-14T14:13:01.049" v="58" actId="478"/>
            <ac:spMkLst>
              <pc:docMk/>
              <pc:sldMasterMk cId="2745558423" sldId="2147483648"/>
              <pc:sldLayoutMk cId="3218935805" sldId="2147483653"/>
              <ac:spMk id="10" creationId="{9A52AD97-C559-4262-909F-E32D440D7D4A}"/>
            </ac:spMkLst>
          </pc:spChg>
          <pc:spChg chg="mod">
            <ac:chgData name="Ana-Maria Gutierrez" userId="cfe4ccaa-595c-4e28-93bd-81806d658c24" providerId="ADAL" clId="{41A85035-C957-4376-A6CC-F8E9CA232002}" dt="2024-03-14T14:13:03.179" v="60"/>
            <ac:spMkLst>
              <pc:docMk/>
              <pc:sldMasterMk cId="2745558423" sldId="2147483648"/>
              <pc:sldLayoutMk cId="3218935805" sldId="2147483653"/>
              <ac:spMk id="15" creationId="{FCF06A33-296D-768C-6E15-DFC6EC7B3F7F}"/>
            </ac:spMkLst>
          </pc:spChg>
          <pc:grpChg chg="add mod">
            <ac:chgData name="Ana-Maria Gutierrez" userId="cfe4ccaa-595c-4e28-93bd-81806d658c24" providerId="ADAL" clId="{41A85035-C957-4376-A6CC-F8E9CA232002}" dt="2024-03-14T14:13:03.179" v="60"/>
            <ac:grpSpMkLst>
              <pc:docMk/>
              <pc:sldMasterMk cId="2745558423" sldId="2147483648"/>
              <pc:sldLayoutMk cId="3218935805" sldId="2147483653"/>
              <ac:grpSpMk id="14" creationId="{9AF5B8C6-B12A-75F1-D403-ED4FB393CB1E}"/>
            </ac:grpSpMkLst>
          </pc:grpChg>
          <pc:picChg chg="del">
            <ac:chgData name="Ana-Maria Gutierrez" userId="cfe4ccaa-595c-4e28-93bd-81806d658c24" providerId="ADAL" clId="{41A85035-C957-4376-A6CC-F8E9CA232002}" dt="2024-03-14T14:13:00.477" v="57" actId="478"/>
            <ac:picMkLst>
              <pc:docMk/>
              <pc:sldMasterMk cId="2745558423" sldId="2147483648"/>
              <pc:sldLayoutMk cId="3218935805" sldId="2147483653"/>
              <ac:picMk id="12" creationId="{3C291148-177F-4DB4-8CCB-DDF994592FA8}"/>
            </ac:picMkLst>
          </pc:picChg>
          <pc:picChg chg="del">
            <ac:chgData name="Ana-Maria Gutierrez" userId="cfe4ccaa-595c-4e28-93bd-81806d658c24" providerId="ADAL" clId="{41A85035-C957-4376-A6CC-F8E9CA232002}" dt="2024-03-14T14:13:02.288" v="59" actId="478"/>
            <ac:picMkLst>
              <pc:docMk/>
              <pc:sldMasterMk cId="2745558423" sldId="2147483648"/>
              <pc:sldLayoutMk cId="3218935805" sldId="2147483653"/>
              <ac:picMk id="13" creationId="{6A6953B4-B926-4471-AE81-A96CE54D3515}"/>
            </ac:picMkLst>
          </pc:picChg>
          <pc:picChg chg="mod">
            <ac:chgData name="Ana-Maria Gutierrez" userId="cfe4ccaa-595c-4e28-93bd-81806d658c24" providerId="ADAL" clId="{41A85035-C957-4376-A6CC-F8E9CA232002}" dt="2024-03-14T14:13:03.179" v="60"/>
            <ac:picMkLst>
              <pc:docMk/>
              <pc:sldMasterMk cId="2745558423" sldId="2147483648"/>
              <pc:sldLayoutMk cId="3218935805" sldId="2147483653"/>
              <ac:picMk id="16" creationId="{A9200AD5-45B6-F777-E838-8CBF8EB26D5F}"/>
            </ac:picMkLst>
          </pc:picChg>
          <pc:picChg chg="mod">
            <ac:chgData name="Ana-Maria Gutierrez" userId="cfe4ccaa-595c-4e28-93bd-81806d658c24" providerId="ADAL" clId="{41A85035-C957-4376-A6CC-F8E9CA232002}" dt="2024-03-14T14:13:03.179" v="60"/>
            <ac:picMkLst>
              <pc:docMk/>
              <pc:sldMasterMk cId="2745558423" sldId="2147483648"/>
              <pc:sldLayoutMk cId="3218935805" sldId="2147483653"/>
              <ac:picMk id="17" creationId="{99B44CBE-8906-0607-74A9-794D7A05E436}"/>
            </ac:picMkLst>
          </pc:picChg>
        </pc:sldLayoutChg>
        <pc:sldLayoutChg chg="addSp delSp modSp mod ord">
          <pc:chgData name="Ana-Maria Gutierrez" userId="cfe4ccaa-595c-4e28-93bd-81806d658c24" providerId="ADAL" clId="{41A85035-C957-4376-A6CC-F8E9CA232002}" dt="2024-03-14T14:46:15.773" v="112" actId="1076"/>
          <pc:sldLayoutMkLst>
            <pc:docMk/>
            <pc:sldMasterMk cId="2745558423" sldId="2147483648"/>
            <pc:sldLayoutMk cId="313925697" sldId="2147483654"/>
          </pc:sldLayoutMkLst>
          <pc:spChg chg="del">
            <ac:chgData name="Ana-Maria Gutierrez" userId="cfe4ccaa-595c-4e28-93bd-81806d658c24" providerId="ADAL" clId="{41A85035-C957-4376-A6CC-F8E9CA232002}" dt="2024-03-14T14:18:40.808" v="110" actId="478"/>
            <ac:spMkLst>
              <pc:docMk/>
              <pc:sldMasterMk cId="2745558423" sldId="2147483648"/>
              <pc:sldLayoutMk cId="313925697" sldId="2147483654"/>
              <ac:spMk id="2" creationId="{DCDCC09F-5644-44CC-884D-C029CBFE844A}"/>
            </ac:spMkLst>
          </pc:spChg>
          <pc:spChg chg="del">
            <ac:chgData name="Ana-Maria Gutierrez" userId="cfe4ccaa-595c-4e28-93bd-81806d658c24" providerId="ADAL" clId="{41A85035-C957-4376-A6CC-F8E9CA232002}" dt="2024-03-14T14:13:07.541" v="63" actId="478"/>
            <ac:spMkLst>
              <pc:docMk/>
              <pc:sldMasterMk cId="2745558423" sldId="2147483648"/>
              <pc:sldLayoutMk cId="313925697" sldId="2147483654"/>
              <ac:spMk id="6" creationId="{2D8D06C2-9EAD-46E4-819A-E6278C8CCEE5}"/>
            </ac:spMkLst>
          </pc:spChg>
          <pc:spChg chg="mod">
            <ac:chgData name="Ana-Maria Gutierrez" userId="cfe4ccaa-595c-4e28-93bd-81806d658c24" providerId="ADAL" clId="{41A85035-C957-4376-A6CC-F8E9CA232002}" dt="2024-03-14T14:46:15.773" v="112" actId="1076"/>
            <ac:spMkLst>
              <pc:docMk/>
              <pc:sldMasterMk cId="2745558423" sldId="2147483648"/>
              <pc:sldLayoutMk cId="313925697" sldId="2147483654"/>
              <ac:spMk id="7" creationId="{1653653B-F6E4-4974-8C00-512EEE38A3BC}"/>
            </ac:spMkLst>
          </pc:spChg>
          <pc:spChg chg="mod">
            <ac:chgData name="Ana-Maria Gutierrez" userId="cfe4ccaa-595c-4e28-93bd-81806d658c24" providerId="ADAL" clId="{41A85035-C957-4376-A6CC-F8E9CA232002}" dt="2024-03-14T14:13:09.666" v="65"/>
            <ac:spMkLst>
              <pc:docMk/>
              <pc:sldMasterMk cId="2745558423" sldId="2147483648"/>
              <pc:sldLayoutMk cId="313925697" sldId="2147483654"/>
              <ac:spMk id="11" creationId="{89E27841-E888-A2E7-0123-C7948FD65856}"/>
            </ac:spMkLst>
          </pc:spChg>
          <pc:grpChg chg="add mod">
            <ac:chgData name="Ana-Maria Gutierrez" userId="cfe4ccaa-595c-4e28-93bd-81806d658c24" providerId="ADAL" clId="{41A85035-C957-4376-A6CC-F8E9CA232002}" dt="2024-03-14T14:13:09.666" v="65"/>
            <ac:grpSpMkLst>
              <pc:docMk/>
              <pc:sldMasterMk cId="2745558423" sldId="2147483648"/>
              <pc:sldLayoutMk cId="313925697" sldId="2147483654"/>
              <ac:grpSpMk id="10" creationId="{06E2C9EB-A427-79E8-A6A6-B9F712A30073}"/>
            </ac:grpSpMkLst>
          </pc:grpChg>
          <pc:picChg chg="del mod">
            <ac:chgData name="Ana-Maria Gutierrez" userId="cfe4ccaa-595c-4e28-93bd-81806d658c24" providerId="ADAL" clId="{41A85035-C957-4376-A6CC-F8E9CA232002}" dt="2024-03-14T14:13:06.942" v="62" actId="478"/>
            <ac:picMkLst>
              <pc:docMk/>
              <pc:sldMasterMk cId="2745558423" sldId="2147483648"/>
              <pc:sldLayoutMk cId="313925697" sldId="2147483654"/>
              <ac:picMk id="8" creationId="{2FF74465-0159-4FA7-846F-22C25CC4A75E}"/>
            </ac:picMkLst>
          </pc:picChg>
          <pc:picChg chg="del">
            <ac:chgData name="Ana-Maria Gutierrez" userId="cfe4ccaa-595c-4e28-93bd-81806d658c24" providerId="ADAL" clId="{41A85035-C957-4376-A6CC-F8E9CA232002}" dt="2024-03-14T14:13:08.771" v="64" actId="478"/>
            <ac:picMkLst>
              <pc:docMk/>
              <pc:sldMasterMk cId="2745558423" sldId="2147483648"/>
              <pc:sldLayoutMk cId="313925697" sldId="2147483654"/>
              <ac:picMk id="9" creationId="{E451FAE6-5939-4625-9E21-331E1A123FF4}"/>
            </ac:picMkLst>
          </pc:picChg>
          <pc:picChg chg="mod">
            <ac:chgData name="Ana-Maria Gutierrez" userId="cfe4ccaa-595c-4e28-93bd-81806d658c24" providerId="ADAL" clId="{41A85035-C957-4376-A6CC-F8E9CA232002}" dt="2024-03-14T14:13:09.666" v="65"/>
            <ac:picMkLst>
              <pc:docMk/>
              <pc:sldMasterMk cId="2745558423" sldId="2147483648"/>
              <pc:sldLayoutMk cId="313925697" sldId="2147483654"/>
              <ac:picMk id="12" creationId="{A5294C46-5A56-FCF0-A1AC-C87A1BAF3E21}"/>
            </ac:picMkLst>
          </pc:picChg>
          <pc:picChg chg="mod">
            <ac:chgData name="Ana-Maria Gutierrez" userId="cfe4ccaa-595c-4e28-93bd-81806d658c24" providerId="ADAL" clId="{41A85035-C957-4376-A6CC-F8E9CA232002}" dt="2024-03-14T14:13:09.666" v="65"/>
            <ac:picMkLst>
              <pc:docMk/>
              <pc:sldMasterMk cId="2745558423" sldId="2147483648"/>
              <pc:sldLayoutMk cId="313925697" sldId="2147483654"/>
              <ac:picMk id="13" creationId="{F0662613-0CC6-6870-9022-BB0CAC83F333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13:18.993" v="69"/>
          <pc:sldLayoutMkLst>
            <pc:docMk/>
            <pc:sldMasterMk cId="2745558423" sldId="2147483648"/>
            <pc:sldLayoutMk cId="3445265866" sldId="2147483655"/>
          </pc:sldLayoutMkLst>
          <pc:spChg chg="del">
            <ac:chgData name="Ana-Maria Gutierrez" userId="cfe4ccaa-595c-4e28-93bd-81806d658c24" providerId="ADAL" clId="{41A85035-C957-4376-A6CC-F8E9CA232002}" dt="2024-03-14T14:13:16.197" v="66" actId="478"/>
            <ac:spMkLst>
              <pc:docMk/>
              <pc:sldMasterMk cId="2745558423" sldId="2147483648"/>
              <pc:sldLayoutMk cId="3445265866" sldId="2147483655"/>
              <ac:spMk id="5" creationId="{86B00B9F-B00E-4967-B0A1-32060F7BF037}"/>
            </ac:spMkLst>
          </pc:spChg>
          <pc:spChg chg="mod">
            <ac:chgData name="Ana-Maria Gutierrez" userId="cfe4ccaa-595c-4e28-93bd-81806d658c24" providerId="ADAL" clId="{41A85035-C957-4376-A6CC-F8E9CA232002}" dt="2024-03-14T14:13:18.993" v="69"/>
            <ac:spMkLst>
              <pc:docMk/>
              <pc:sldMasterMk cId="2745558423" sldId="2147483648"/>
              <pc:sldLayoutMk cId="3445265866" sldId="2147483655"/>
              <ac:spMk id="10" creationId="{EDA6C299-7A06-DB2D-10D2-8F0B847F5882}"/>
            </ac:spMkLst>
          </pc:spChg>
          <pc:grpChg chg="add mod">
            <ac:chgData name="Ana-Maria Gutierrez" userId="cfe4ccaa-595c-4e28-93bd-81806d658c24" providerId="ADAL" clId="{41A85035-C957-4376-A6CC-F8E9CA232002}" dt="2024-03-14T14:13:18.993" v="69"/>
            <ac:grpSpMkLst>
              <pc:docMk/>
              <pc:sldMasterMk cId="2745558423" sldId="2147483648"/>
              <pc:sldLayoutMk cId="3445265866" sldId="2147483655"/>
              <ac:grpSpMk id="9" creationId="{75D294D2-62D2-53B7-3541-111B34B36708}"/>
            </ac:grpSpMkLst>
          </pc:grpChg>
          <pc:picChg chg="del">
            <ac:chgData name="Ana-Maria Gutierrez" userId="cfe4ccaa-595c-4e28-93bd-81806d658c24" providerId="ADAL" clId="{41A85035-C957-4376-A6CC-F8E9CA232002}" dt="2024-03-14T14:13:17.066" v="67" actId="478"/>
            <ac:picMkLst>
              <pc:docMk/>
              <pc:sldMasterMk cId="2745558423" sldId="2147483648"/>
              <pc:sldLayoutMk cId="3445265866" sldId="2147483655"/>
              <ac:picMk id="7" creationId="{731D7A48-F475-467E-8B3E-4C35061A0C94}"/>
            </ac:picMkLst>
          </pc:picChg>
          <pc:picChg chg="del">
            <ac:chgData name="Ana-Maria Gutierrez" userId="cfe4ccaa-595c-4e28-93bd-81806d658c24" providerId="ADAL" clId="{41A85035-C957-4376-A6CC-F8E9CA232002}" dt="2024-03-14T14:13:18.097" v="68" actId="478"/>
            <ac:picMkLst>
              <pc:docMk/>
              <pc:sldMasterMk cId="2745558423" sldId="2147483648"/>
              <pc:sldLayoutMk cId="3445265866" sldId="2147483655"/>
              <ac:picMk id="8" creationId="{FB9D3CB6-9FE6-4F6E-ABB9-AA7B70DBB329}"/>
            </ac:picMkLst>
          </pc:picChg>
          <pc:picChg chg="mod">
            <ac:chgData name="Ana-Maria Gutierrez" userId="cfe4ccaa-595c-4e28-93bd-81806d658c24" providerId="ADAL" clId="{41A85035-C957-4376-A6CC-F8E9CA232002}" dt="2024-03-14T14:13:18.993" v="69"/>
            <ac:picMkLst>
              <pc:docMk/>
              <pc:sldMasterMk cId="2745558423" sldId="2147483648"/>
              <pc:sldLayoutMk cId="3445265866" sldId="2147483655"/>
              <ac:picMk id="11" creationId="{A78ADB9A-8ABA-AEE1-5EFE-A81B33B17959}"/>
            </ac:picMkLst>
          </pc:picChg>
          <pc:picChg chg="mod">
            <ac:chgData name="Ana-Maria Gutierrez" userId="cfe4ccaa-595c-4e28-93bd-81806d658c24" providerId="ADAL" clId="{41A85035-C957-4376-A6CC-F8E9CA232002}" dt="2024-03-14T14:13:18.993" v="69"/>
            <ac:picMkLst>
              <pc:docMk/>
              <pc:sldMasterMk cId="2745558423" sldId="2147483648"/>
              <pc:sldLayoutMk cId="3445265866" sldId="2147483655"/>
              <ac:picMk id="12" creationId="{239517D1-FC50-783F-E899-2C1E33507F65}"/>
            </ac:picMkLst>
          </pc:picChg>
        </pc:sldLayoutChg>
        <pc:sldLayoutChg chg="delSp mod">
          <pc:chgData name="Ana-Maria Gutierrez" userId="cfe4ccaa-595c-4e28-93bd-81806d658c24" providerId="ADAL" clId="{41A85035-C957-4376-A6CC-F8E9CA232002}" dt="2024-03-14T14:13:27.690" v="72" actId="478"/>
          <pc:sldLayoutMkLst>
            <pc:docMk/>
            <pc:sldMasterMk cId="2745558423" sldId="2147483648"/>
            <pc:sldLayoutMk cId="3639385230" sldId="2147483656"/>
          </pc:sldLayoutMkLst>
          <pc:spChg chg="del">
            <ac:chgData name="Ana-Maria Gutierrez" userId="cfe4ccaa-595c-4e28-93bd-81806d658c24" providerId="ADAL" clId="{41A85035-C957-4376-A6CC-F8E9CA232002}" dt="2024-03-14T14:13:26.549" v="71" actId="478"/>
            <ac:spMkLst>
              <pc:docMk/>
              <pc:sldMasterMk cId="2745558423" sldId="2147483648"/>
              <pc:sldLayoutMk cId="3639385230" sldId="2147483656"/>
              <ac:spMk id="8" creationId="{4ED7010A-12DD-4F26-A09F-95FE8514CAFB}"/>
            </ac:spMkLst>
          </pc:spChg>
          <pc:picChg chg="del">
            <ac:chgData name="Ana-Maria Gutierrez" userId="cfe4ccaa-595c-4e28-93bd-81806d658c24" providerId="ADAL" clId="{41A85035-C957-4376-A6CC-F8E9CA232002}" dt="2024-03-14T14:13:26.079" v="70" actId="478"/>
            <ac:picMkLst>
              <pc:docMk/>
              <pc:sldMasterMk cId="2745558423" sldId="2147483648"/>
              <pc:sldLayoutMk cId="3639385230" sldId="2147483656"/>
              <ac:picMk id="10" creationId="{810DD309-2AD3-4F63-8175-AEA91EFD4D7B}"/>
            </ac:picMkLst>
          </pc:picChg>
          <pc:picChg chg="del">
            <ac:chgData name="Ana-Maria Gutierrez" userId="cfe4ccaa-595c-4e28-93bd-81806d658c24" providerId="ADAL" clId="{41A85035-C957-4376-A6CC-F8E9CA232002}" dt="2024-03-14T14:13:27.690" v="72" actId="478"/>
            <ac:picMkLst>
              <pc:docMk/>
              <pc:sldMasterMk cId="2745558423" sldId="2147483648"/>
              <pc:sldLayoutMk cId="3639385230" sldId="2147483656"/>
              <ac:picMk id="11" creationId="{22BCD1F5-5131-4313-B3FE-B0D82BE589A4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13:32.752" v="76"/>
          <pc:sldLayoutMkLst>
            <pc:docMk/>
            <pc:sldMasterMk cId="2745558423" sldId="2147483648"/>
            <pc:sldLayoutMk cId="1332280413" sldId="2147483657"/>
          </pc:sldLayoutMkLst>
          <pc:spChg chg="del">
            <ac:chgData name="Ana-Maria Gutierrez" userId="cfe4ccaa-595c-4e28-93bd-81806d658c24" providerId="ADAL" clId="{41A85035-C957-4376-A6CC-F8E9CA232002}" dt="2024-03-14T14:13:30.712" v="74" actId="478"/>
            <ac:spMkLst>
              <pc:docMk/>
              <pc:sldMasterMk cId="2745558423" sldId="2147483648"/>
              <pc:sldLayoutMk cId="1332280413" sldId="2147483657"/>
              <ac:spMk id="8" creationId="{4B176254-1602-43C8-ACAA-63F5D6C13830}"/>
            </ac:spMkLst>
          </pc:spChg>
          <pc:spChg chg="mod">
            <ac:chgData name="Ana-Maria Gutierrez" userId="cfe4ccaa-595c-4e28-93bd-81806d658c24" providerId="ADAL" clId="{41A85035-C957-4376-A6CC-F8E9CA232002}" dt="2024-03-14T14:13:32.752" v="76"/>
            <ac:spMkLst>
              <pc:docMk/>
              <pc:sldMasterMk cId="2745558423" sldId="2147483648"/>
              <pc:sldLayoutMk cId="1332280413" sldId="2147483657"/>
              <ac:spMk id="13" creationId="{DEFCE3F1-B3E6-3FD9-5D63-A5210DFE9477}"/>
            </ac:spMkLst>
          </pc:spChg>
          <pc:grpChg chg="add mod">
            <ac:chgData name="Ana-Maria Gutierrez" userId="cfe4ccaa-595c-4e28-93bd-81806d658c24" providerId="ADAL" clId="{41A85035-C957-4376-A6CC-F8E9CA232002}" dt="2024-03-14T14:13:32.752" v="76"/>
            <ac:grpSpMkLst>
              <pc:docMk/>
              <pc:sldMasterMk cId="2745558423" sldId="2147483648"/>
              <pc:sldLayoutMk cId="1332280413" sldId="2147483657"/>
              <ac:grpSpMk id="12" creationId="{E02529C0-982C-4686-2DB2-ADACCCDBE722}"/>
            </ac:grpSpMkLst>
          </pc:grpChg>
          <pc:picChg chg="del">
            <ac:chgData name="Ana-Maria Gutierrez" userId="cfe4ccaa-595c-4e28-93bd-81806d658c24" providerId="ADAL" clId="{41A85035-C957-4376-A6CC-F8E9CA232002}" dt="2024-03-14T14:13:30.196" v="73" actId="478"/>
            <ac:picMkLst>
              <pc:docMk/>
              <pc:sldMasterMk cId="2745558423" sldId="2147483648"/>
              <pc:sldLayoutMk cId="1332280413" sldId="2147483657"/>
              <ac:picMk id="10" creationId="{12478D30-782A-4B61-A4CD-87053FEF8C5B}"/>
            </ac:picMkLst>
          </pc:picChg>
          <pc:picChg chg="del">
            <ac:chgData name="Ana-Maria Gutierrez" userId="cfe4ccaa-595c-4e28-93bd-81806d658c24" providerId="ADAL" clId="{41A85035-C957-4376-A6CC-F8E9CA232002}" dt="2024-03-14T14:13:31.660" v="75" actId="478"/>
            <ac:picMkLst>
              <pc:docMk/>
              <pc:sldMasterMk cId="2745558423" sldId="2147483648"/>
              <pc:sldLayoutMk cId="1332280413" sldId="2147483657"/>
              <ac:picMk id="11" creationId="{4448D6A6-98E8-4461-8035-55E0B4053C50}"/>
            </ac:picMkLst>
          </pc:picChg>
          <pc:picChg chg="mod">
            <ac:chgData name="Ana-Maria Gutierrez" userId="cfe4ccaa-595c-4e28-93bd-81806d658c24" providerId="ADAL" clId="{41A85035-C957-4376-A6CC-F8E9CA232002}" dt="2024-03-14T14:13:32.752" v="76"/>
            <ac:picMkLst>
              <pc:docMk/>
              <pc:sldMasterMk cId="2745558423" sldId="2147483648"/>
              <pc:sldLayoutMk cId="1332280413" sldId="2147483657"/>
              <ac:picMk id="14" creationId="{4D832A08-45F3-D412-8BCF-85F19BDEBD4E}"/>
            </ac:picMkLst>
          </pc:picChg>
          <pc:picChg chg="mod">
            <ac:chgData name="Ana-Maria Gutierrez" userId="cfe4ccaa-595c-4e28-93bd-81806d658c24" providerId="ADAL" clId="{41A85035-C957-4376-A6CC-F8E9CA232002}" dt="2024-03-14T14:13:32.752" v="76"/>
            <ac:picMkLst>
              <pc:docMk/>
              <pc:sldMasterMk cId="2745558423" sldId="2147483648"/>
              <pc:sldLayoutMk cId="1332280413" sldId="2147483657"/>
              <ac:picMk id="15" creationId="{84C75362-42A5-FE0F-F8F3-49052882ADB1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14:36.423" v="92" actId="478"/>
          <pc:sldLayoutMkLst>
            <pc:docMk/>
            <pc:sldMasterMk cId="2745558423" sldId="2147483648"/>
            <pc:sldLayoutMk cId="1890569115" sldId="2147483658"/>
          </pc:sldLayoutMkLst>
          <pc:picChg chg="add del mod">
            <ac:chgData name="Ana-Maria Gutierrez" userId="cfe4ccaa-595c-4e28-93bd-81806d658c24" providerId="ADAL" clId="{41A85035-C957-4376-A6CC-F8E9CA232002}" dt="2024-03-14T14:14:23.262" v="88" actId="478"/>
            <ac:picMkLst>
              <pc:docMk/>
              <pc:sldMasterMk cId="2745558423" sldId="2147483648"/>
              <pc:sldLayoutMk cId="1890569115" sldId="2147483658"/>
              <ac:picMk id="5" creationId="{690E0E54-61D5-675D-DF14-991CBCAA35F4}"/>
            </ac:picMkLst>
          </pc:picChg>
          <pc:picChg chg="add mod">
            <ac:chgData name="Ana-Maria Gutierrez" userId="cfe4ccaa-595c-4e28-93bd-81806d658c24" providerId="ADAL" clId="{41A85035-C957-4376-A6CC-F8E9CA232002}" dt="2024-03-14T14:14:22.883" v="87" actId="931"/>
            <ac:picMkLst>
              <pc:docMk/>
              <pc:sldMasterMk cId="2745558423" sldId="2147483648"/>
              <pc:sldLayoutMk cId="1890569115" sldId="2147483658"/>
              <ac:picMk id="7" creationId="{60626753-0D32-3163-20C9-E15F094A57F0}"/>
            </ac:picMkLst>
          </pc:picChg>
          <pc:picChg chg="add del">
            <ac:chgData name="Ana-Maria Gutierrez" userId="cfe4ccaa-595c-4e28-93bd-81806d658c24" providerId="ADAL" clId="{41A85035-C957-4376-A6CC-F8E9CA232002}" dt="2024-03-14T14:14:36.423" v="92" actId="478"/>
            <ac:picMkLst>
              <pc:docMk/>
              <pc:sldMasterMk cId="2745558423" sldId="2147483648"/>
              <pc:sldLayoutMk cId="1890569115" sldId="2147483658"/>
              <ac:picMk id="9" creationId="{06401B20-CF94-4D1B-A755-2426BF1820F4}"/>
            </ac:picMkLst>
          </pc:picChg>
        </pc:sldLayoutChg>
        <pc:sldLayoutChg chg="addSp delSp modSp mod">
          <pc:chgData name="Ana-Maria Gutierrez" userId="cfe4ccaa-595c-4e28-93bd-81806d658c24" providerId="ADAL" clId="{41A85035-C957-4376-A6CC-F8E9CA232002}" dt="2024-03-14T14:14:31.792" v="91" actId="1076"/>
          <pc:sldLayoutMkLst>
            <pc:docMk/>
            <pc:sldMasterMk cId="2745558423" sldId="2147483648"/>
            <pc:sldLayoutMk cId="2589605372" sldId="2147483659"/>
          </pc:sldLayoutMkLst>
          <pc:picChg chg="add mod">
            <ac:chgData name="Ana-Maria Gutierrez" userId="cfe4ccaa-595c-4e28-93bd-81806d658c24" providerId="ADAL" clId="{41A85035-C957-4376-A6CC-F8E9CA232002}" dt="2024-03-14T14:13:48.847" v="78"/>
            <ac:picMkLst>
              <pc:docMk/>
              <pc:sldMasterMk cId="2745558423" sldId="2147483648"/>
              <pc:sldLayoutMk cId="2589605372" sldId="2147483659"/>
              <ac:picMk id="5" creationId="{E076B1BC-01C8-CADA-C0F1-C21A2A81ABBA}"/>
            </ac:picMkLst>
          </pc:picChg>
          <pc:picChg chg="del">
            <ac:chgData name="Ana-Maria Gutierrez" userId="cfe4ccaa-595c-4e28-93bd-81806d658c24" providerId="ADAL" clId="{41A85035-C957-4376-A6CC-F8E9CA232002}" dt="2024-03-14T14:13:38.865" v="77" actId="478"/>
            <ac:picMkLst>
              <pc:docMk/>
              <pc:sldMasterMk cId="2745558423" sldId="2147483648"/>
              <pc:sldLayoutMk cId="2589605372" sldId="2147483659"/>
              <ac:picMk id="7" creationId="{731D7A48-F475-467E-8B3E-4C35061A0C94}"/>
            </ac:picMkLst>
          </pc:picChg>
          <pc:picChg chg="mod">
            <ac:chgData name="Ana-Maria Gutierrez" userId="cfe4ccaa-595c-4e28-93bd-81806d658c24" providerId="ADAL" clId="{41A85035-C957-4376-A6CC-F8E9CA232002}" dt="2024-03-14T14:14:31.792" v="91" actId="1076"/>
            <ac:picMkLst>
              <pc:docMk/>
              <pc:sldMasterMk cId="2745558423" sldId="2147483648"/>
              <pc:sldLayoutMk cId="2589605372" sldId="2147483659"/>
              <ac:picMk id="8" creationId="{0E3F7CDF-FEE7-4623-9661-ED9806D286C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7DA9-29C5-4ABA-A39B-20D1C0AE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26516-92F8-4BD3-B785-76D49F18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4932-79F2-459F-8FA3-ACA9AEB7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07A83-CE24-4D66-B1CC-3156E137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F2529-16AD-4066-B2B8-A135882F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and child with a ribbon&#10;&#10;Description automatically generated">
            <a:extLst>
              <a:ext uri="{FF2B5EF4-FFF2-40B4-BE49-F238E27FC236}">
                <a16:creationId xmlns:a16="http://schemas.microsoft.com/office/drawing/2014/main" id="{4FF0C75B-E8AC-15E4-6F21-107ADA34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9A89A6-6677-FE74-5164-6C62D3360D9D}"/>
              </a:ext>
            </a:extLst>
          </p:cNvPr>
          <p:cNvSpPr/>
          <p:nvPr userDrawn="1"/>
        </p:nvSpPr>
        <p:spPr>
          <a:xfrm>
            <a:off x="0" y="6721474"/>
            <a:ext cx="12192000" cy="1291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8A77CAD-15E4-D17C-79FC-D89D6DB86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70" y="3035732"/>
            <a:ext cx="1277219" cy="4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0AB1-BF40-4B0E-918A-C6CFEF92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277A-9A91-4482-9C16-CB55A95B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FA158-948C-4DF2-A624-62E376CAB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6F6F2-8F68-4334-971F-D191C7C9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BA4E1-764B-482E-B542-C4EF36BF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8A31-D5D8-4C8E-AB81-115BF3CF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70EDFC-4141-4CFE-9E87-FBDF0CE2CAAE}"/>
              </a:ext>
            </a:extLst>
          </p:cNvPr>
          <p:cNvSpPr/>
          <p:nvPr userDrawn="1"/>
        </p:nvSpPr>
        <p:spPr>
          <a:xfrm>
            <a:off x="-6350" y="-9524"/>
            <a:ext cx="12192000" cy="571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8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169E-952A-4102-B396-46379054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BB914-3FD0-479B-A872-154CA01AB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F398-D3DF-437C-97F7-C90B23974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7A4D5-3B1D-4184-87CF-027F51F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EB5B0-B881-47AF-8290-66407777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60A2D-BADE-4FB9-9791-454C87B2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3ECE3-5B74-4A8C-ABD4-C85604E400BD}"/>
              </a:ext>
            </a:extLst>
          </p:cNvPr>
          <p:cNvSpPr/>
          <p:nvPr userDrawn="1"/>
        </p:nvSpPr>
        <p:spPr>
          <a:xfrm>
            <a:off x="-6350" y="-9524"/>
            <a:ext cx="12192000" cy="571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529C0-982C-4686-2DB2-ADACCCDBE722}"/>
              </a:ext>
            </a:extLst>
          </p:cNvPr>
          <p:cNvGrpSpPr/>
          <p:nvPr userDrawn="1"/>
        </p:nvGrpSpPr>
        <p:grpSpPr>
          <a:xfrm>
            <a:off x="0" y="5966970"/>
            <a:ext cx="12192000" cy="1061720"/>
            <a:chOff x="0" y="5966970"/>
            <a:chExt cx="12192000" cy="1061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FCE3F1-B3E6-3FD9-5D63-A5210DFE9477}"/>
                </a:ext>
              </a:extLst>
            </p:cNvPr>
            <p:cNvSpPr/>
            <p:nvPr userDrawn="1"/>
          </p:nvSpPr>
          <p:spPr>
            <a:xfrm>
              <a:off x="0" y="6147055"/>
              <a:ext cx="12192000" cy="710945"/>
            </a:xfrm>
            <a:prstGeom prst="rect">
              <a:avLst/>
            </a:prstGeom>
            <a:solidFill>
              <a:srgbClr val="00619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4D832A08-45F3-D412-8BCF-85F19BDEBD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772" y="6236132"/>
              <a:ext cx="1277219" cy="485343"/>
            </a:xfrm>
            <a:prstGeom prst="rect">
              <a:avLst/>
            </a:prstGeom>
          </p:spPr>
        </p:pic>
        <p:pic>
          <p:nvPicPr>
            <p:cNvPr id="15" name="Picture 14" descr="A orange ribbon on a black background&#10;&#10;Description automatically generated">
              <a:extLst>
                <a:ext uri="{FF2B5EF4-FFF2-40B4-BE49-F238E27FC236}">
                  <a16:creationId xmlns:a16="http://schemas.microsoft.com/office/drawing/2014/main" id="{84C75362-42A5-FE0F-F8F3-49052882A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66970"/>
              <a:ext cx="1937441" cy="106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28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63090-8ADD-4F39-889C-4C4686FA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2A954-662E-49BB-A596-BF870EB0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1FEBD-AE0A-4B3E-9BCD-0A44A50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53653B-F6E4-4974-8C00-512EEE38A3BC}"/>
              </a:ext>
            </a:extLst>
          </p:cNvPr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2C9EB-A427-79E8-A6A6-B9F712A30073}"/>
              </a:ext>
            </a:extLst>
          </p:cNvPr>
          <p:cNvGrpSpPr/>
          <p:nvPr userDrawn="1"/>
        </p:nvGrpSpPr>
        <p:grpSpPr>
          <a:xfrm>
            <a:off x="0" y="5966970"/>
            <a:ext cx="12192000" cy="1061720"/>
            <a:chOff x="0" y="5966970"/>
            <a:chExt cx="12192000" cy="10617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E27841-E888-A2E7-0123-C7948FD65856}"/>
                </a:ext>
              </a:extLst>
            </p:cNvPr>
            <p:cNvSpPr/>
            <p:nvPr userDrawn="1"/>
          </p:nvSpPr>
          <p:spPr>
            <a:xfrm>
              <a:off x="0" y="6147055"/>
              <a:ext cx="12192000" cy="710945"/>
            </a:xfrm>
            <a:prstGeom prst="rect">
              <a:avLst/>
            </a:prstGeom>
            <a:solidFill>
              <a:srgbClr val="00619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5294C46-5A56-FCF0-A1AC-C87A1BAF3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772" y="6236132"/>
              <a:ext cx="1277219" cy="485343"/>
            </a:xfrm>
            <a:prstGeom prst="rect">
              <a:avLst/>
            </a:prstGeom>
          </p:spPr>
        </p:pic>
        <p:pic>
          <p:nvPicPr>
            <p:cNvPr id="13" name="Picture 12" descr="A orange ribbon on a black background&#10;&#10;Description automatically generated">
              <a:extLst>
                <a:ext uri="{FF2B5EF4-FFF2-40B4-BE49-F238E27FC236}">
                  <a16:creationId xmlns:a16="http://schemas.microsoft.com/office/drawing/2014/main" id="{F0662613-0CC6-6870-9022-BB0CAC83F3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66970"/>
              <a:ext cx="1937441" cy="106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2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A16A-4228-48CD-8CBA-832FB64F9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3C40F-9CE3-4B88-ABA7-99EA86E18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C070-FBA2-4AD9-849C-0618337B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D0334-FA72-4217-B1E3-22C0AF73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DA39D-E810-4E2F-AC3D-A7DD51A1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A1FDD-F536-4482-B90E-1081D904F745}"/>
              </a:ext>
            </a:extLst>
          </p:cNvPr>
          <p:cNvSpPr/>
          <p:nvPr userDrawn="1"/>
        </p:nvSpPr>
        <p:spPr>
          <a:xfrm>
            <a:off x="-6350" y="-9524"/>
            <a:ext cx="12192000" cy="571500"/>
          </a:xfrm>
          <a:prstGeom prst="rect">
            <a:avLst/>
          </a:prstGeom>
          <a:solidFill>
            <a:srgbClr val="00619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D17EB-1DB2-ADCF-3F78-71833FB87FEA}"/>
              </a:ext>
            </a:extLst>
          </p:cNvPr>
          <p:cNvGrpSpPr/>
          <p:nvPr userDrawn="1"/>
        </p:nvGrpSpPr>
        <p:grpSpPr>
          <a:xfrm>
            <a:off x="0" y="5966970"/>
            <a:ext cx="12192000" cy="1061720"/>
            <a:chOff x="0" y="5966970"/>
            <a:chExt cx="12192000" cy="10617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46E55B-6823-4616-B124-D17C27F628AB}"/>
                </a:ext>
              </a:extLst>
            </p:cNvPr>
            <p:cNvSpPr/>
            <p:nvPr userDrawn="1"/>
          </p:nvSpPr>
          <p:spPr>
            <a:xfrm>
              <a:off x="0" y="6147055"/>
              <a:ext cx="12192000" cy="710945"/>
            </a:xfrm>
            <a:prstGeom prst="rect">
              <a:avLst/>
            </a:prstGeom>
            <a:solidFill>
              <a:srgbClr val="00619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C16E93CE-EC03-4AD7-9F4E-1E611E7F1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772" y="6236132"/>
              <a:ext cx="1277219" cy="485343"/>
            </a:xfrm>
            <a:prstGeom prst="rect">
              <a:avLst/>
            </a:prstGeom>
          </p:spPr>
        </p:pic>
        <p:pic>
          <p:nvPicPr>
            <p:cNvPr id="10" name="Picture 9" descr="A orange ribbon on a black background&#10;&#10;Description automatically generated">
              <a:extLst>
                <a:ext uri="{FF2B5EF4-FFF2-40B4-BE49-F238E27FC236}">
                  <a16:creationId xmlns:a16="http://schemas.microsoft.com/office/drawing/2014/main" id="{2326E80F-AF6E-73D3-F332-0B10085F6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66970"/>
              <a:ext cx="1937441" cy="106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24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2BDE-E255-40FB-8E1E-39E9FA76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18312-0ED8-42D8-AA16-4B3CB45D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B7B5-EE26-4B58-A334-8496FB72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BA51-5BAB-459E-9AD1-FD8045B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D497E-F580-46CD-AD14-01293459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96CFB-D93D-4232-A9F8-D0D66B3F230E}"/>
              </a:ext>
            </a:extLst>
          </p:cNvPr>
          <p:cNvSpPr/>
          <p:nvPr userDrawn="1"/>
        </p:nvSpPr>
        <p:spPr>
          <a:xfrm>
            <a:off x="-6350" y="-9524"/>
            <a:ext cx="12192000" cy="571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0717CA-B13E-B0F5-F79D-FC5BDD01007F}"/>
              </a:ext>
            </a:extLst>
          </p:cNvPr>
          <p:cNvGrpSpPr/>
          <p:nvPr userDrawn="1"/>
        </p:nvGrpSpPr>
        <p:grpSpPr>
          <a:xfrm>
            <a:off x="0" y="5966970"/>
            <a:ext cx="12192000" cy="1061720"/>
            <a:chOff x="0" y="5966970"/>
            <a:chExt cx="12192000" cy="10617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EFDAD1-99F0-2291-0597-61108DE57867}"/>
                </a:ext>
              </a:extLst>
            </p:cNvPr>
            <p:cNvSpPr/>
            <p:nvPr userDrawn="1"/>
          </p:nvSpPr>
          <p:spPr>
            <a:xfrm>
              <a:off x="0" y="6147055"/>
              <a:ext cx="12192000" cy="710945"/>
            </a:xfrm>
            <a:prstGeom prst="rect">
              <a:avLst/>
            </a:prstGeom>
            <a:solidFill>
              <a:srgbClr val="00619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FCBF646A-1B01-844B-E6CE-18561DAEE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772" y="6236132"/>
              <a:ext cx="1277219" cy="485343"/>
            </a:xfrm>
            <a:prstGeom prst="rect">
              <a:avLst/>
            </a:prstGeom>
          </p:spPr>
        </p:pic>
        <p:pic>
          <p:nvPicPr>
            <p:cNvPr id="16" name="Picture 15" descr="A orange ribbon on a black background&#10;&#10;Description automatically generated">
              <a:extLst>
                <a:ext uri="{FF2B5EF4-FFF2-40B4-BE49-F238E27FC236}">
                  <a16:creationId xmlns:a16="http://schemas.microsoft.com/office/drawing/2014/main" id="{7582A4EB-D2F9-D4D9-4DF8-E5C51FB87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66970"/>
              <a:ext cx="1937441" cy="106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24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C63D-032C-44A3-9DB0-7085CA6B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26D0-69D8-4120-BF74-8D84EE54A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4EAF8-8A4B-41EA-A985-4688738D2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19495-A6E6-41AC-BE51-4715AE29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3C393-935A-4279-8EF9-A25A19B5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A5C7A-ECA6-4478-ABFC-B00AB418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C4B26-27EC-4F3A-9A26-F05D008DFE27}"/>
              </a:ext>
            </a:extLst>
          </p:cNvPr>
          <p:cNvSpPr/>
          <p:nvPr userDrawn="1"/>
        </p:nvSpPr>
        <p:spPr>
          <a:xfrm>
            <a:off x="-6350" y="-9524"/>
            <a:ext cx="12192000" cy="571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65A777-06E3-36B4-AC15-11A46BC46305}"/>
              </a:ext>
            </a:extLst>
          </p:cNvPr>
          <p:cNvGrpSpPr/>
          <p:nvPr userDrawn="1"/>
        </p:nvGrpSpPr>
        <p:grpSpPr>
          <a:xfrm>
            <a:off x="0" y="5966970"/>
            <a:ext cx="12192000" cy="1061720"/>
            <a:chOff x="0" y="5966970"/>
            <a:chExt cx="12192000" cy="1061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B26608-FE66-0FFD-C571-30F1DEDBE113}"/>
                </a:ext>
              </a:extLst>
            </p:cNvPr>
            <p:cNvSpPr/>
            <p:nvPr userDrawn="1"/>
          </p:nvSpPr>
          <p:spPr>
            <a:xfrm>
              <a:off x="0" y="6147055"/>
              <a:ext cx="12192000" cy="710945"/>
            </a:xfrm>
            <a:prstGeom prst="rect">
              <a:avLst/>
            </a:prstGeom>
            <a:solidFill>
              <a:srgbClr val="00619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C2057BB-2B70-0E1D-C5F1-6B98FC7909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772" y="6236132"/>
              <a:ext cx="1277219" cy="485343"/>
            </a:xfrm>
            <a:prstGeom prst="rect">
              <a:avLst/>
            </a:prstGeom>
          </p:spPr>
        </p:pic>
        <p:pic>
          <p:nvPicPr>
            <p:cNvPr id="15" name="Picture 14" descr="A orange ribbon on a black background&#10;&#10;Description automatically generated">
              <a:extLst>
                <a:ext uri="{FF2B5EF4-FFF2-40B4-BE49-F238E27FC236}">
                  <a16:creationId xmlns:a16="http://schemas.microsoft.com/office/drawing/2014/main" id="{607ACF9B-33F7-6903-92F9-0E1CD7C1D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66970"/>
              <a:ext cx="1937441" cy="106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42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CD7A-F5FE-4AA8-9CBF-45BEC6F9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C3E1D-20C1-4499-8D3A-B61A5D27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6CB35-20E7-4EBD-BEDE-33F67158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2B80D-CDF6-4C57-9C50-1599BFE76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1A3C5-C21D-4A34-8EDB-80EEB50FD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F7621-1E5A-4705-BEA7-83878483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57802-0EDB-4B6E-8CBE-0421137E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B781A-A75F-4565-BAAE-BE2A12D2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E7F4F0-CC42-4D5B-A984-5D90EDD75D5A}"/>
              </a:ext>
            </a:extLst>
          </p:cNvPr>
          <p:cNvSpPr/>
          <p:nvPr userDrawn="1"/>
        </p:nvSpPr>
        <p:spPr>
          <a:xfrm>
            <a:off x="-6350" y="-9524"/>
            <a:ext cx="12192000" cy="571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F5B8C6-B12A-75F1-D403-ED4FB393CB1E}"/>
              </a:ext>
            </a:extLst>
          </p:cNvPr>
          <p:cNvGrpSpPr/>
          <p:nvPr userDrawn="1"/>
        </p:nvGrpSpPr>
        <p:grpSpPr>
          <a:xfrm>
            <a:off x="0" y="5966970"/>
            <a:ext cx="12192000" cy="1061720"/>
            <a:chOff x="0" y="5966970"/>
            <a:chExt cx="12192000" cy="1061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F06A33-296D-768C-6E15-DFC6EC7B3F7F}"/>
                </a:ext>
              </a:extLst>
            </p:cNvPr>
            <p:cNvSpPr/>
            <p:nvPr userDrawn="1"/>
          </p:nvSpPr>
          <p:spPr>
            <a:xfrm>
              <a:off x="0" y="6147055"/>
              <a:ext cx="12192000" cy="710945"/>
            </a:xfrm>
            <a:prstGeom prst="rect">
              <a:avLst/>
            </a:prstGeom>
            <a:solidFill>
              <a:srgbClr val="00619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9200AD5-45B6-F777-E838-8CBF8EB26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772" y="6236132"/>
              <a:ext cx="1277219" cy="485343"/>
            </a:xfrm>
            <a:prstGeom prst="rect">
              <a:avLst/>
            </a:prstGeom>
          </p:spPr>
        </p:pic>
        <p:pic>
          <p:nvPicPr>
            <p:cNvPr id="17" name="Picture 16" descr="A orange ribbon on a black background&#10;&#10;Description automatically generated">
              <a:extLst>
                <a:ext uri="{FF2B5EF4-FFF2-40B4-BE49-F238E27FC236}">
                  <a16:creationId xmlns:a16="http://schemas.microsoft.com/office/drawing/2014/main" id="{99B44CBE-8906-0607-74A9-794D7A05E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66970"/>
              <a:ext cx="1937441" cy="106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93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7CF98-AC69-4A01-B9DE-F335A8FA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D1934-E751-41E2-9480-B1A959F8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A3E-2D9C-4535-92C5-00C9E846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A0B41-30E8-49C2-A039-3E3296A92AA7}"/>
              </a:ext>
            </a:extLst>
          </p:cNvPr>
          <p:cNvSpPr/>
          <p:nvPr userDrawn="1"/>
        </p:nvSpPr>
        <p:spPr>
          <a:xfrm>
            <a:off x="-6350" y="-9524"/>
            <a:ext cx="12192000" cy="571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D294D2-62D2-53B7-3541-111B34B36708}"/>
              </a:ext>
            </a:extLst>
          </p:cNvPr>
          <p:cNvGrpSpPr/>
          <p:nvPr userDrawn="1"/>
        </p:nvGrpSpPr>
        <p:grpSpPr>
          <a:xfrm>
            <a:off x="0" y="5966970"/>
            <a:ext cx="12192000" cy="1061720"/>
            <a:chOff x="0" y="5966970"/>
            <a:chExt cx="12192000" cy="10617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6C299-7A06-DB2D-10D2-8F0B847F5882}"/>
                </a:ext>
              </a:extLst>
            </p:cNvPr>
            <p:cNvSpPr/>
            <p:nvPr userDrawn="1"/>
          </p:nvSpPr>
          <p:spPr>
            <a:xfrm>
              <a:off x="0" y="6147055"/>
              <a:ext cx="12192000" cy="710945"/>
            </a:xfrm>
            <a:prstGeom prst="rect">
              <a:avLst/>
            </a:prstGeom>
            <a:solidFill>
              <a:srgbClr val="00619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78ADB9A-8ABA-AEE1-5EFE-A81B33B17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772" y="6236132"/>
              <a:ext cx="1277219" cy="485343"/>
            </a:xfrm>
            <a:prstGeom prst="rect">
              <a:avLst/>
            </a:prstGeom>
          </p:spPr>
        </p:pic>
        <p:pic>
          <p:nvPicPr>
            <p:cNvPr id="12" name="Picture 11" descr="A orange ribbon on a black background&#10;&#10;Description automatically generated">
              <a:extLst>
                <a:ext uri="{FF2B5EF4-FFF2-40B4-BE49-F238E27FC236}">
                  <a16:creationId xmlns:a16="http://schemas.microsoft.com/office/drawing/2014/main" id="{239517D1-FC50-783F-E899-2C1E33507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66970"/>
              <a:ext cx="1937441" cy="106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2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7CF98-AC69-4A01-B9DE-F335A8FA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D1934-E751-41E2-9480-B1A959F8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A3E-2D9C-4535-92C5-00C9E846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7CF98-AC69-4A01-B9DE-F335A8FA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D1934-E751-41E2-9480-B1A959F8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A3E-2D9C-4535-92C5-00C9E846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A0B41-30E8-49C2-A039-3E3296A92AA7}"/>
              </a:ext>
            </a:extLst>
          </p:cNvPr>
          <p:cNvSpPr/>
          <p:nvPr userDrawn="1"/>
        </p:nvSpPr>
        <p:spPr>
          <a:xfrm>
            <a:off x="1" y="0"/>
            <a:ext cx="4610100" cy="686752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E3F7CDF-FEE7-4623-9661-ED9806D28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73" y="6236132"/>
            <a:ext cx="1277219" cy="485343"/>
          </a:xfrm>
          <a:prstGeom prst="rect">
            <a:avLst/>
          </a:prstGeom>
        </p:spPr>
      </p:pic>
      <p:pic>
        <p:nvPicPr>
          <p:cNvPr id="5" name="Picture 4" descr="A orange ribbon on a black background&#10;&#10;Description automatically generated">
            <a:extLst>
              <a:ext uri="{FF2B5EF4-FFF2-40B4-BE49-F238E27FC236}">
                <a16:creationId xmlns:a16="http://schemas.microsoft.com/office/drawing/2014/main" id="{E076B1BC-01C8-CADA-C0F1-C21A2A81AB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66970"/>
            <a:ext cx="1937441" cy="1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4A470-2ECD-4541-AF5B-A58C0999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EC16-5FC8-48B5-B5AA-36BAF31E2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20826-733D-4583-9F88-110EC0B84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4143-E10B-4845-99C5-B2F14C470D4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37A9-39CC-49D2-ADA9-5065ED434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B29E-0E53-4EE6-A45D-881342A6A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F93-9ED6-4DFB-A9E2-2B45FFE1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0356AA-F5CF-9458-EBE4-EE29415DD217}"/>
              </a:ext>
            </a:extLst>
          </p:cNvPr>
          <p:cNvSpPr txBox="1">
            <a:spLocks/>
          </p:cNvSpPr>
          <p:nvPr/>
        </p:nvSpPr>
        <p:spPr>
          <a:xfrm>
            <a:off x="1371600" y="27225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867827-9514-0B74-DA27-B3840609D4A8}"/>
              </a:ext>
            </a:extLst>
          </p:cNvPr>
          <p:cNvSpPr txBox="1">
            <a:spLocks/>
          </p:cNvSpPr>
          <p:nvPr/>
        </p:nvSpPr>
        <p:spPr>
          <a:xfrm>
            <a:off x="1371600" y="52022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29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40D7A6-A78D-4CF8-311D-14C77875F6F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34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9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CF54-9BF4-4E02-8B47-BEE39B2B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953D7-F303-4AFE-9806-C96491C2E07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E86AF-4D0F-4A8B-B35B-18F522807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54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197"/>
      </a:accent1>
      <a:accent2>
        <a:srgbClr val="006197"/>
      </a:accent2>
      <a:accent3>
        <a:srgbClr val="A5A5A5"/>
      </a:accent3>
      <a:accent4>
        <a:srgbClr val="FFD24F"/>
      </a:accent4>
      <a:accent5>
        <a:srgbClr val="5B9BD5"/>
      </a:accent5>
      <a:accent6>
        <a:srgbClr val="174A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59aefb4-5bbb-4289-a8cf-465f821f5f48" xsi:nil="true"/>
    <lcf76f155ced4ddcb4097134ff3c332f xmlns="059aefb4-5bbb-4289-a8cf-465f821f5f48">
      <Terms xmlns="http://schemas.microsoft.com/office/infopath/2007/PartnerControls"/>
    </lcf76f155ced4ddcb4097134ff3c332f>
    <TaxCatchAll xmlns="d61513aa-263e-48a0-b034-c62b7bbce67c" xsi:nil="true"/>
    <TeamNotes xmlns="059aefb4-5bbb-4289-a8cf-465f821f5f48" xsi:nil="true"/>
    <SharedWithUsers xmlns="d61513aa-263e-48a0-b034-c62b7bbce67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D2CE5834F714DA01A3D8493FD430D" ma:contentTypeVersion="25" ma:contentTypeDescription="Create a new document." ma:contentTypeScope="" ma:versionID="68ffbf614016c6a0ceb9dbee4cceb363">
  <xsd:schema xmlns:xsd="http://www.w3.org/2001/XMLSchema" xmlns:xs="http://www.w3.org/2001/XMLSchema" xmlns:p="http://schemas.microsoft.com/office/2006/metadata/properties" xmlns:ns2="d61513aa-263e-48a0-b034-c62b7bbce67c" xmlns:ns3="059aefb4-5bbb-4289-a8cf-465f821f5f48" targetNamespace="http://schemas.microsoft.com/office/2006/metadata/properties" ma:root="true" ma:fieldsID="f6f58644741798a83010291ed9401af2" ns2:_="" ns3:_="">
    <xsd:import namespace="d61513aa-263e-48a0-b034-c62b7bbce67c"/>
    <xsd:import namespace="059aefb4-5bbb-4289-a8cf-465f821f5f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TeamNote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513aa-263e-48a0-b034-c62b7bbce6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8a8df99-30db-4ba0-9a8f-92c384e721d4}" ma:internalName="TaxCatchAll" ma:showField="CatchAllData" ma:web="d61513aa-263e-48a0-b034-c62b7bbce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aefb4-5bbb-4289-a8cf-465f821f5f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eamNotes" ma:index="21" nillable="true" ma:displayName="Team Notes" ma:format="Dropdown" ma:internalName="Team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1fbe3b5-96c1-44dc-b60b-0eacf99ab6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CCB55-A27A-406F-B36F-396D3BED4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1314C5-6620-49B9-A47E-B3EF1DF6F2E4}">
  <ds:schemaRefs>
    <ds:schemaRef ds:uri="http://schemas.microsoft.com/office/2006/metadata/properties"/>
    <ds:schemaRef ds:uri="http://schemas.microsoft.com/office/infopath/2007/PartnerControls"/>
    <ds:schemaRef ds:uri="059aefb4-5bbb-4289-a8cf-465f821f5f48"/>
    <ds:schemaRef ds:uri="d61513aa-263e-48a0-b034-c62b7bbce67c"/>
  </ds:schemaRefs>
</ds:datastoreItem>
</file>

<file path=customXml/itemProps3.xml><?xml version="1.0" encoding="utf-8"?>
<ds:datastoreItem xmlns:ds="http://schemas.openxmlformats.org/officeDocument/2006/customXml" ds:itemID="{187303BD-C555-4A75-8266-F645BE48E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513aa-263e-48a0-b034-c62b7bbce67c"/>
    <ds:schemaRef ds:uri="059aefb4-5bbb-4289-a8cf-465f821f5f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Ana-Maria Gutierrez</dc:creator>
  <cp:lastModifiedBy>Ana-Maria Gutierrez</cp:lastModifiedBy>
  <cp:revision>2</cp:revision>
  <dcterms:created xsi:type="dcterms:W3CDTF">2022-06-08T14:19:15Z</dcterms:created>
  <dcterms:modified xsi:type="dcterms:W3CDTF">2024-03-14T14:46:50Z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0x010100A1AD2CE5834F714DA01A3D8493FD430D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